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55726-AD2B-42DE-9860-A70380A49879}" type="datetimeFigureOut">
              <a:rPr lang="it-IT" smtClean="0"/>
              <a:pPr/>
              <a:t>21/03/2014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8DCEB-0E90-46C6-896D-BA8272C915A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DEF4-276A-46C8-A3B9-9582F7617EC7}" type="datetime1">
              <a:rPr lang="it-IT" smtClean="0"/>
              <a:pPr/>
              <a:t>21/03/2014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0AF-6FFA-492F-8858-A5452104D3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CA4B-680A-4352-8A59-C9DEC5E7F40C}" type="datetime1">
              <a:rPr lang="it-IT" smtClean="0"/>
              <a:pPr/>
              <a:t>21/03/2014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0AF-6FFA-492F-8858-A5452104D3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FE6B-B029-48E9-8AF9-0D8B70345C73}" type="datetime1">
              <a:rPr lang="it-IT" smtClean="0"/>
              <a:pPr/>
              <a:t>21/03/2014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0AF-6FFA-492F-8858-A5452104D3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5254-8AC7-4CF6-99E3-F8D11148E8BC}" type="datetime1">
              <a:rPr lang="it-IT" smtClean="0"/>
              <a:pPr/>
              <a:t>21/03/2014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0AF-6FFA-492F-8858-A5452104D3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39B5-4059-4D29-BEEA-5039FDB62165}" type="datetime1">
              <a:rPr lang="it-IT" smtClean="0"/>
              <a:pPr/>
              <a:t>21/03/2014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0AF-6FFA-492F-8858-A5452104D3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8EA6-DA82-4F16-BAA9-9EA437B55A1F}" type="datetime1">
              <a:rPr lang="it-IT" smtClean="0"/>
              <a:pPr/>
              <a:t>21/03/2014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0AF-6FFA-492F-8858-A5452104D3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876D-8D30-4D9A-9A90-EAA544717B83}" type="datetime1">
              <a:rPr lang="it-IT" smtClean="0"/>
              <a:pPr/>
              <a:t>21/03/2014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0AF-6FFA-492F-8858-A5452104D3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7679-985F-4BEE-B437-02DC3DC7543C}" type="datetime1">
              <a:rPr lang="it-IT" smtClean="0"/>
              <a:pPr/>
              <a:t>21/03/2014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0AF-6FFA-492F-8858-A5452104D3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7AEF-1192-4C1E-A645-9E9F87BE011E}" type="datetime1">
              <a:rPr lang="it-IT" smtClean="0"/>
              <a:pPr/>
              <a:t>21/03/2014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0AF-6FFA-492F-8858-A5452104D3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96D1-2803-48AE-8F68-46609F340F2D}" type="datetime1">
              <a:rPr lang="it-IT" smtClean="0"/>
              <a:pPr/>
              <a:t>21/03/2014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0AF-6FFA-492F-8858-A5452104D3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5E1F-1C50-438B-93F1-8B3F28176A64}" type="datetime1">
              <a:rPr lang="it-IT" smtClean="0"/>
              <a:pPr/>
              <a:t>21/03/2014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0AF-6FFA-492F-8858-A5452104D3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1A5C1-86F5-4F57-9107-DF96944436AE}" type="datetime1">
              <a:rPr lang="it-IT" smtClean="0"/>
              <a:pPr/>
              <a:t>21/03/2014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870AF-6FFA-492F-8858-A5452104D32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5786" y="1643050"/>
            <a:ext cx="7772400" cy="1470025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CRUSH RESISTANT HOSE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3500438"/>
            <a:ext cx="6400800" cy="900122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SUCTION and DELIVERY</a:t>
            </a:r>
          </a:p>
          <a:p>
            <a:endParaRPr lang="it-IT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57818" y="357166"/>
            <a:ext cx="3378195" cy="3149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0AF-6FFA-492F-8858-A5452104D321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00694" y="214290"/>
            <a:ext cx="3378195" cy="3149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357158" y="2357430"/>
            <a:ext cx="5429288" cy="1323439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THE HOSE IS COMPRESSED BY AN  EXTERNAL AGENT :</a:t>
            </a:r>
          </a:p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TRUCK WHEEL, OTHER HOSES, EXTERNAL WEIGHT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00034" y="4714884"/>
            <a:ext cx="82868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WHEN THE EXTERNAL OVERWEIGHT ON THE SURFACE OF THE HOSE IS REMOVED  </a:t>
            </a:r>
            <a:r>
              <a:rPr 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HOSE RECOVERS ITS ORIGINAL SHAPE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214554"/>
            <a:ext cx="2809877" cy="182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500034" y="785794"/>
            <a:ext cx="8143932" cy="1000124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CRUSH RESISTANT HOSE</a:t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THERMOPLASTIC WIRE</a:t>
            </a:r>
            <a:endParaRPr lang="it-IT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0AF-6FFA-492F-8858-A5452104D321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00694" y="214290"/>
            <a:ext cx="3378195" cy="3149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857224" y="2428868"/>
            <a:ext cx="7215238" cy="46166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THE HOSE </a:t>
            </a:r>
            <a:r>
              <a:rPr lang="it-IT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RECOVERS ITS ORIGINAL SHAPE 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85720" y="1214422"/>
            <a:ext cx="857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Arial" pitchFamily="34" charset="0"/>
                <a:cs typeface="Arial" pitchFamily="34" charset="0"/>
              </a:rPr>
              <a:t>BENEFITS</a:t>
            </a:r>
            <a:r>
              <a:rPr lang="it-IT" sz="3200" dirty="0" smtClean="0">
                <a:latin typeface="Arial" pitchFamily="34" charset="0"/>
                <a:cs typeface="Arial" pitchFamily="34" charset="0"/>
              </a:rPr>
              <a:t> OF THE CRUSH RESISTANCE</a:t>
            </a:r>
            <a:endParaRPr lang="it-IT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57224" y="3143248"/>
            <a:ext cx="7358114" cy="110799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2 - </a:t>
            </a:r>
            <a:r>
              <a:rPr lang="it-IT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LOWER WEIGHT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COMPARED TO STANDARD STEEL HELIX REINFORCED HOSES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57224" y="4500570"/>
            <a:ext cx="7429552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it-IT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GOOD FLEXIBILITY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0AF-6FFA-492F-8858-A5452104D321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CRUSH  RESISTANT  TECHNOLOGY</a:t>
            </a:r>
            <a:endParaRPr lang="it-IT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28596" y="1714488"/>
            <a:ext cx="3429024" cy="233910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anchorCtr="1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Customized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tube compounds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NR</a:t>
            </a:r>
            <a:endParaRPr lang="it-IT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NBR</a:t>
            </a:r>
            <a:endParaRPr lang="it-IT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EPDM</a:t>
            </a:r>
            <a:endParaRPr lang="it-IT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BUTYL</a:t>
            </a:r>
            <a:endParaRPr lang="it-IT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SILICONE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572132" y="1571612"/>
            <a:ext cx="2671756" cy="218521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anchorCtr="1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Different constructions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WORKING PRESSURE</a:t>
            </a:r>
            <a:endParaRPr lang="it-IT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WEIGHT</a:t>
            </a:r>
            <a:endParaRPr lang="it-IT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BENDING RADIUS</a:t>
            </a:r>
            <a:endParaRPr lang="it-IT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71538" y="4929198"/>
            <a:ext cx="2500330" cy="110799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anchorCtr="1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Customized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covers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DIFFERENT COLOURS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0AF-6FFA-492F-8858-A5452104D321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8" name="Immagin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00694" y="214290"/>
            <a:ext cx="3378195" cy="3149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8"/>
          <p:cNvSpPr txBox="1"/>
          <p:nvPr/>
        </p:nvSpPr>
        <p:spPr>
          <a:xfrm>
            <a:off x="4429124" y="3857628"/>
            <a:ext cx="3286148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Wide range of applications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CHEMICAL and PETROL</a:t>
            </a:r>
          </a:p>
          <a:p>
            <a:pPr>
              <a:buFont typeface="Arial" pitchFamily="34" charset="0"/>
              <a:buChar char="•"/>
            </a:pP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FOOD</a:t>
            </a:r>
          </a:p>
          <a:p>
            <a:pPr>
              <a:buFont typeface="Arial" pitchFamily="34" charset="0"/>
              <a:buChar char="•"/>
            </a:pP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ABRASIVE</a:t>
            </a:r>
          </a:p>
          <a:p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dirty="0" smtClean="0">
                <a:latin typeface="Arial" pitchFamily="34" charset="0"/>
                <a:cs typeface="Arial" pitchFamily="34" charset="0"/>
              </a:rPr>
              <a:t>CRUSH</a:t>
            </a:r>
            <a:r>
              <a:rPr lang="it-IT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3600" dirty="0" smtClean="0">
                <a:latin typeface="Arial" pitchFamily="34" charset="0"/>
                <a:cs typeface="Arial" pitchFamily="34" charset="0"/>
              </a:rPr>
              <a:t>RESISTANT</a:t>
            </a:r>
            <a:r>
              <a:rPr lang="it-IT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3600" dirty="0" smtClean="0">
                <a:latin typeface="Arial" pitchFamily="34" charset="0"/>
                <a:cs typeface="Arial" pitchFamily="34" charset="0"/>
              </a:rPr>
              <a:t>HOSES</a:t>
            </a:r>
            <a:endParaRPr lang="it-IT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428596" y="1785926"/>
          <a:ext cx="8143902" cy="4071966"/>
        </p:xfrm>
        <a:graphic>
          <a:graphicData uri="http://schemas.openxmlformats.org/drawingml/2006/table">
            <a:tbl>
              <a:tblPr/>
              <a:tblGrid>
                <a:gridCol w="2044273"/>
                <a:gridCol w="820092"/>
                <a:gridCol w="643912"/>
                <a:gridCol w="644821"/>
                <a:gridCol w="1332149"/>
                <a:gridCol w="1369922"/>
                <a:gridCol w="1288733"/>
              </a:tblGrid>
              <a:tr h="928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HOSE</a:t>
                      </a:r>
                      <a:endParaRPr lang="it-IT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TUBE</a:t>
                      </a:r>
                      <a:endParaRPr lang="it-IT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WP</a:t>
                      </a:r>
                      <a:endParaRPr lang="it-IT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[bar]</a:t>
                      </a:r>
                      <a:endParaRPr lang="it-IT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BP </a:t>
                      </a:r>
                      <a:r>
                        <a:rPr lang="it-IT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[bar]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VACUUM</a:t>
                      </a:r>
                      <a:endParaRPr lang="it-IT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[bar]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HELICES</a:t>
                      </a:r>
                      <a:endParaRPr lang="it-IT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BENDING RADIUS </a:t>
                      </a:r>
                      <a:endParaRPr lang="it-IT" sz="14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[</a:t>
                      </a:r>
                      <a:r>
                        <a:rPr lang="it-IT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mm]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ø51mm</a:t>
                      </a:r>
                      <a:endParaRPr lang="it-IT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MILKFLEX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NR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0,7</a:t>
                      </a:r>
                      <a:endParaRPr lang="it-IT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Thermoplastic</a:t>
                      </a:r>
                      <a:endParaRPr lang="it-IT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185</a:t>
                      </a:r>
                      <a:endParaRPr lang="it-IT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TUFOOD/NATURAL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NR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0,7</a:t>
                      </a:r>
                      <a:endParaRPr lang="it-IT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Thermoplastic</a:t>
                      </a:r>
                      <a:endParaRPr lang="it-IT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240</a:t>
                      </a:r>
                      <a:endParaRPr lang="it-IT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TUFOOD/FAT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NBR</a:t>
                      </a:r>
                      <a:endParaRPr lang="it-IT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it-IT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</a:t>
                      </a:r>
                      <a:endParaRPr lang="it-IT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0,7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Thermoplastic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240</a:t>
                      </a:r>
                      <a:endParaRPr lang="it-IT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TUFOOD/EPDM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EPDM</a:t>
                      </a:r>
                      <a:endParaRPr lang="it-IT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0,7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Thermoplastic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240</a:t>
                      </a:r>
                      <a:endParaRPr lang="it-IT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TUPRESTIGE</a:t>
                      </a: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IIR</a:t>
                      </a:r>
                      <a:endParaRPr lang="it-IT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it-IT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</a:t>
                      </a:r>
                      <a:endParaRPr lang="it-IT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0,7</a:t>
                      </a:r>
                      <a:endParaRPr lang="it-IT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Thermoplastic</a:t>
                      </a:r>
                      <a:endParaRPr lang="it-IT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240</a:t>
                      </a:r>
                      <a:endParaRPr lang="it-IT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972" marR="6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0AF-6FFA-492F-8858-A5452104D321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7" name="Immagin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00694" y="214290"/>
            <a:ext cx="3378195" cy="314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>
                <a:latin typeface="Arial" pitchFamily="34" charset="0"/>
                <a:cs typeface="Arial" pitchFamily="34" charset="0"/>
              </a:rPr>
              <a:t>MILKFLEX/CRUSH RESISTANT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36766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5"/>
          <p:cNvSpPr>
            <a:spLocks noChangeArrowheads="1"/>
          </p:cNvSpPr>
          <p:nvPr/>
        </p:nvSpPr>
        <p:spPr bwMode="auto">
          <a:xfrm>
            <a:off x="4286248" y="1714488"/>
            <a:ext cx="464343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dirty="0">
                <a:latin typeface="Arial" pitchFamily="34" charset="0"/>
                <a:cs typeface="Arial" pitchFamily="34" charset="0"/>
              </a:rPr>
              <a:t>Light and flexible lorry collecting hose suitable for milk and milk by-products. 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Crush resistant.</a:t>
            </a:r>
            <a:endParaRPr lang="it-IT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85720" y="3000372"/>
            <a:ext cx="8358188" cy="34004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t-IT" sz="2000" b="1" dirty="0">
                <a:latin typeface="Arial" pitchFamily="34" charset="0"/>
                <a:cs typeface="Arial" pitchFamily="34" charset="0"/>
              </a:rPr>
              <a:t>TUBE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: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NR, white</a:t>
            </a:r>
          </a:p>
          <a:p>
            <a:pPr lvl="2" algn="just" fontAlgn="auto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phthalates free, tested in compliance with REACH regulation</a:t>
            </a:r>
          </a:p>
          <a:p>
            <a:pPr lvl="2" algn="just" fontAlgn="auto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cap="all" dirty="0">
                <a:latin typeface="Arial" pitchFamily="34" charset="0"/>
                <a:cs typeface="Arial" pitchFamily="34" charset="0"/>
              </a:rPr>
              <a:t>FDA 21 CFR 177.2600</a:t>
            </a:r>
          </a:p>
          <a:p>
            <a:pPr lvl="2" algn="just" fontAlgn="auto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cap="all" dirty="0">
                <a:latin typeface="Arial" pitchFamily="34" charset="0"/>
                <a:cs typeface="Arial" pitchFamily="34" charset="0"/>
              </a:rPr>
              <a:t>BFR  recommendation  XXI cat 2</a:t>
            </a:r>
          </a:p>
          <a:p>
            <a:pPr lvl="2" algn="just" fontAlgn="auto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cap="all" dirty="0">
                <a:latin typeface="Arial" pitchFamily="34" charset="0"/>
                <a:cs typeface="Arial" pitchFamily="34" charset="0"/>
              </a:rPr>
              <a:t>DM 21.03.73 </a:t>
            </a:r>
            <a:r>
              <a:rPr lang="en-US" sz="2000" cap="all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en-US" sz="2000" cap="all" dirty="0" err="1" smtClean="0">
                <a:latin typeface="Arial" pitchFamily="34" charset="0"/>
                <a:cs typeface="Arial" pitchFamily="34" charset="0"/>
              </a:rPr>
              <a:t>seguenti</a:t>
            </a:r>
            <a:endParaRPr lang="en-US" sz="2000" cap="all" dirty="0">
              <a:latin typeface="Arial" pitchFamily="34" charset="0"/>
              <a:cs typeface="Arial" pitchFamily="34" charset="0"/>
            </a:endParaRPr>
          </a:p>
          <a:p>
            <a:pPr lvl="2" algn="just" fontAlgn="auto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EUROPEAN REGLEMENT  1935/2004/CE</a:t>
            </a:r>
          </a:p>
          <a:p>
            <a:pPr lvl="2" algn="just" fontAlgn="auto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cap="all" dirty="0">
                <a:latin typeface="Arial" pitchFamily="34" charset="0"/>
                <a:cs typeface="Arial" pitchFamily="34" charset="0"/>
              </a:rPr>
              <a:t>JAPAN-Ministry of Health and Welfare Notice    No.370,1959 and No.201, 2006</a:t>
            </a:r>
          </a:p>
          <a:p>
            <a:pPr lvl="2" algn="just" fontAlgn="auto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cap="all" dirty="0" err="1">
                <a:latin typeface="Arial" pitchFamily="34" charset="0"/>
                <a:cs typeface="Arial" pitchFamily="34" charset="0"/>
              </a:rPr>
              <a:t>Ral</a:t>
            </a:r>
            <a:r>
              <a:rPr lang="en-US" sz="2000" cap="all" dirty="0">
                <a:latin typeface="Arial" pitchFamily="34" charset="0"/>
                <a:cs typeface="Arial" pitchFamily="34" charset="0"/>
              </a:rPr>
              <a:t> registration G-72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0AF-6FFA-492F-8858-A5452104D321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9" name="Immag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00694" y="214290"/>
            <a:ext cx="3378195" cy="314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MILKFLEX/CRUSH RESISTANT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36766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5"/>
          <p:cNvSpPr>
            <a:spLocks noChangeArrowheads="1"/>
          </p:cNvSpPr>
          <p:nvPr/>
        </p:nvSpPr>
        <p:spPr bwMode="auto">
          <a:xfrm>
            <a:off x="4286248" y="1714488"/>
            <a:ext cx="464343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dirty="0">
                <a:latin typeface="Arial" pitchFamily="34" charset="0"/>
                <a:cs typeface="Arial" pitchFamily="34" charset="0"/>
              </a:rPr>
              <a:t>Light and flexible lorry collecting hose suitable for milk and milk by-products. 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Crush resistant.</a:t>
            </a:r>
            <a:endParaRPr lang="it-IT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85720" y="3000372"/>
            <a:ext cx="8358188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REINFORCEMENT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 synthetic plies - 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thermoplastic wire helix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COVER: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smooth, blue, abrasion, ageing and ozone resistant, cloth finish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WP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 6 BAR (90 PSI)     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BP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 18 BAR (270 PSI)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VACUUM: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525 mmHg (0,7  bar)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40°C / +80°C ( -40°F / +176°F )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0AF-6FFA-492F-8858-A5452104D321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9" name="Immag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00694" y="214290"/>
            <a:ext cx="3378195" cy="314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310</Words>
  <Application>Microsoft Office PowerPoint</Application>
  <PresentationFormat>Presentazione su schermo (4:3)</PresentationFormat>
  <Paragraphs>100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CRUSH RESISTANT HOSE</vt:lpstr>
      <vt:lpstr>CRUSH RESISTANT HOSE THERMOPLASTIC WIRE</vt:lpstr>
      <vt:lpstr>Diapositiva 3</vt:lpstr>
      <vt:lpstr>CRUSH  RESISTANT  TECHNOLOGY</vt:lpstr>
      <vt:lpstr>CRUSH RESISTANT HOSES</vt:lpstr>
      <vt:lpstr>MILKFLEX/CRUSH RESISTANT</vt:lpstr>
      <vt:lpstr>MILKFLEX/CRUSH RESISTANT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CRUSH RESISTANT HOSE</dc:title>
  <dc:creator>Alessio Maragno</dc:creator>
  <cp:lastModifiedBy>Alessio Maragno</cp:lastModifiedBy>
  <cp:revision>16</cp:revision>
  <dcterms:created xsi:type="dcterms:W3CDTF">2014-03-17T10:22:44Z</dcterms:created>
  <dcterms:modified xsi:type="dcterms:W3CDTF">2014-03-21T15:50:40Z</dcterms:modified>
</cp:coreProperties>
</file>